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3657600" cy="1828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5E1"/>
    <a:srgbClr val="F8F5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5C20EF-2FFB-8140-BBD6-687D97D4C71B}" v="3" dt="2025-03-26T18:43:41.9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348" d="100"/>
          <a:sy n="348" d="100"/>
        </p:scale>
        <p:origin x="176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illy, Kim" userId="4adddbf3-fa2f-4e3c-83ba-7c0bb451a068" providerId="ADAL" clId="{8F4C83CF-23AD-EB40-82FA-EB1A4E761D2E}"/>
    <pc:docChg chg="modSld">
      <pc:chgData name="Reilly, Kim" userId="4adddbf3-fa2f-4e3c-83ba-7c0bb451a068" providerId="ADAL" clId="{8F4C83CF-23AD-EB40-82FA-EB1A4E761D2E}" dt="2025-03-14T19:10:24.272" v="1" actId="14826"/>
      <pc:docMkLst>
        <pc:docMk/>
      </pc:docMkLst>
      <pc:sldChg chg="addSp modSp">
        <pc:chgData name="Reilly, Kim" userId="4adddbf3-fa2f-4e3c-83ba-7c0bb451a068" providerId="ADAL" clId="{8F4C83CF-23AD-EB40-82FA-EB1A4E761D2E}" dt="2025-03-14T19:10:24.272" v="1" actId="14826"/>
        <pc:sldMkLst>
          <pc:docMk/>
          <pc:sldMk cId="3583686986" sldId="256"/>
        </pc:sldMkLst>
        <pc:picChg chg="add mod">
          <ac:chgData name="Reilly, Kim" userId="4adddbf3-fa2f-4e3c-83ba-7c0bb451a068" providerId="ADAL" clId="{8F4C83CF-23AD-EB40-82FA-EB1A4E761D2E}" dt="2025-03-14T19:10:24.272" v="1" actId="14826"/>
          <ac:picMkLst>
            <pc:docMk/>
            <pc:sldMk cId="3583686986" sldId="256"/>
            <ac:picMk id="2" creationId="{91FBE519-3446-1B55-8D83-AEF0CEBA8205}"/>
          </ac:picMkLst>
        </pc:picChg>
      </pc:sldChg>
    </pc:docChg>
  </pc:docChgLst>
  <pc:docChgLst>
    <pc:chgData name="Reilly, Kim" userId="4adddbf3-fa2f-4e3c-83ba-7c0bb451a068" providerId="ADAL" clId="{F75C20EF-2FFB-8140-BBD6-687D97D4C71B}"/>
    <pc:docChg chg="undo custSel modSld">
      <pc:chgData name="Reilly, Kim" userId="4adddbf3-fa2f-4e3c-83ba-7c0bb451a068" providerId="ADAL" clId="{F75C20EF-2FFB-8140-BBD6-687D97D4C71B}" dt="2025-03-26T18:44:33.197" v="31" actId="1076"/>
      <pc:docMkLst>
        <pc:docMk/>
      </pc:docMkLst>
      <pc:sldChg chg="addSp delSp modSp mod">
        <pc:chgData name="Reilly, Kim" userId="4adddbf3-fa2f-4e3c-83ba-7c0bb451a068" providerId="ADAL" clId="{F75C20EF-2FFB-8140-BBD6-687D97D4C71B}" dt="2025-03-26T18:44:33.197" v="31" actId="1076"/>
        <pc:sldMkLst>
          <pc:docMk/>
          <pc:sldMk cId="3583686986" sldId="256"/>
        </pc:sldMkLst>
        <pc:spChg chg="mod">
          <ac:chgData name="Reilly, Kim" userId="4adddbf3-fa2f-4e3c-83ba-7c0bb451a068" providerId="ADAL" clId="{F75C20EF-2FFB-8140-BBD6-687D97D4C71B}" dt="2025-03-26T18:44:32.858" v="30" actId="207"/>
          <ac:spMkLst>
            <pc:docMk/>
            <pc:sldMk cId="3583686986" sldId="256"/>
            <ac:spMk id="10" creationId="{C09780DC-0709-BF62-0A0A-4068316F698C}"/>
          </ac:spMkLst>
        </pc:spChg>
        <pc:picChg chg="mod">
          <ac:chgData name="Reilly, Kim" userId="4adddbf3-fa2f-4e3c-83ba-7c0bb451a068" providerId="ADAL" clId="{F75C20EF-2FFB-8140-BBD6-687D97D4C71B}" dt="2025-03-26T18:44:33.197" v="31" actId="1076"/>
          <ac:picMkLst>
            <pc:docMk/>
            <pc:sldMk cId="3583686986" sldId="256"/>
            <ac:picMk id="2" creationId="{91FBE519-3446-1B55-8D83-AEF0CEBA8205}"/>
          </ac:picMkLst>
        </pc:picChg>
        <pc:picChg chg="add del mod">
          <ac:chgData name="Reilly, Kim" userId="4adddbf3-fa2f-4e3c-83ba-7c0bb451a068" providerId="ADAL" clId="{F75C20EF-2FFB-8140-BBD6-687D97D4C71B}" dt="2025-03-26T18:44:29.142" v="29" actId="478"/>
          <ac:picMkLst>
            <pc:docMk/>
            <pc:sldMk cId="3583686986" sldId="256"/>
            <ac:picMk id="9" creationId="{0DD4C133-1AA2-92B3-1739-FF9E7001A43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99297"/>
            <a:ext cx="2743200" cy="636693"/>
          </a:xfrm>
        </p:spPr>
        <p:txBody>
          <a:bodyPr anchor="b"/>
          <a:lstStyle>
            <a:lvl1pPr algn="ctr"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60543"/>
            <a:ext cx="2743200" cy="441537"/>
          </a:xfrm>
        </p:spPr>
        <p:txBody>
          <a:bodyPr/>
          <a:lstStyle>
            <a:lvl1pPr marL="0" indent="0" algn="ctr">
              <a:buNone/>
              <a:defRPr sz="640"/>
            </a:lvl1pPr>
            <a:lvl2pPr marL="121935" indent="0" algn="ctr">
              <a:buNone/>
              <a:defRPr sz="533"/>
            </a:lvl2pPr>
            <a:lvl3pPr marL="243870" indent="0" algn="ctr">
              <a:buNone/>
              <a:defRPr sz="480"/>
            </a:lvl3pPr>
            <a:lvl4pPr marL="365806" indent="0" algn="ctr">
              <a:buNone/>
              <a:defRPr sz="427"/>
            </a:lvl4pPr>
            <a:lvl5pPr marL="487741" indent="0" algn="ctr">
              <a:buNone/>
              <a:defRPr sz="427"/>
            </a:lvl5pPr>
            <a:lvl6pPr marL="609676" indent="0" algn="ctr">
              <a:buNone/>
              <a:defRPr sz="427"/>
            </a:lvl6pPr>
            <a:lvl7pPr marL="731611" indent="0" algn="ctr">
              <a:buNone/>
              <a:defRPr sz="427"/>
            </a:lvl7pPr>
            <a:lvl8pPr marL="853547" indent="0" algn="ctr">
              <a:buNone/>
              <a:defRPr sz="427"/>
            </a:lvl8pPr>
            <a:lvl9pPr marL="975482" indent="0" algn="ctr">
              <a:buNone/>
              <a:defRPr sz="42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630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368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" y="97367"/>
            <a:ext cx="788670" cy="15498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" y="97367"/>
            <a:ext cx="2320290" cy="15498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677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065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" y="455930"/>
            <a:ext cx="3154680" cy="76073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" y="1223857"/>
            <a:ext cx="3154680" cy="400050"/>
          </a:xfrm>
        </p:spPr>
        <p:txBody>
          <a:bodyPr/>
          <a:lstStyle>
            <a:lvl1pPr marL="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1pPr>
            <a:lvl2pPr marL="121935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2pPr>
            <a:lvl3pPr marL="24387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3pPr>
            <a:lvl4pPr marL="36580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4pPr>
            <a:lvl5pPr marL="487741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5pPr>
            <a:lvl6pPr marL="60967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6pPr>
            <a:lvl7pPr marL="731611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7pPr>
            <a:lvl8pPr marL="853547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8pPr>
            <a:lvl9pPr marL="975482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714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" y="486833"/>
            <a:ext cx="1554480" cy="116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" y="486833"/>
            <a:ext cx="1554480" cy="116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457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" y="97367"/>
            <a:ext cx="3154680" cy="35348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7" y="448310"/>
            <a:ext cx="1547336" cy="219710"/>
          </a:xfrm>
        </p:spPr>
        <p:txBody>
          <a:bodyPr anchor="b"/>
          <a:lstStyle>
            <a:lvl1pPr marL="0" indent="0">
              <a:buNone/>
              <a:defRPr sz="640" b="1"/>
            </a:lvl1pPr>
            <a:lvl2pPr marL="121935" indent="0">
              <a:buNone/>
              <a:defRPr sz="533" b="1"/>
            </a:lvl2pPr>
            <a:lvl3pPr marL="243870" indent="0">
              <a:buNone/>
              <a:defRPr sz="480" b="1"/>
            </a:lvl3pPr>
            <a:lvl4pPr marL="365806" indent="0">
              <a:buNone/>
              <a:defRPr sz="427" b="1"/>
            </a:lvl4pPr>
            <a:lvl5pPr marL="487741" indent="0">
              <a:buNone/>
              <a:defRPr sz="427" b="1"/>
            </a:lvl5pPr>
            <a:lvl6pPr marL="609676" indent="0">
              <a:buNone/>
              <a:defRPr sz="427" b="1"/>
            </a:lvl6pPr>
            <a:lvl7pPr marL="731611" indent="0">
              <a:buNone/>
              <a:defRPr sz="427" b="1"/>
            </a:lvl7pPr>
            <a:lvl8pPr marL="853547" indent="0">
              <a:buNone/>
              <a:defRPr sz="427" b="1"/>
            </a:lvl8pPr>
            <a:lvl9pPr marL="975482" indent="0">
              <a:buNone/>
              <a:defRPr sz="4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7" y="668020"/>
            <a:ext cx="1547336" cy="9825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" y="448310"/>
            <a:ext cx="1554956" cy="219710"/>
          </a:xfrm>
        </p:spPr>
        <p:txBody>
          <a:bodyPr anchor="b"/>
          <a:lstStyle>
            <a:lvl1pPr marL="0" indent="0">
              <a:buNone/>
              <a:defRPr sz="640" b="1"/>
            </a:lvl1pPr>
            <a:lvl2pPr marL="121935" indent="0">
              <a:buNone/>
              <a:defRPr sz="533" b="1"/>
            </a:lvl2pPr>
            <a:lvl3pPr marL="243870" indent="0">
              <a:buNone/>
              <a:defRPr sz="480" b="1"/>
            </a:lvl3pPr>
            <a:lvl4pPr marL="365806" indent="0">
              <a:buNone/>
              <a:defRPr sz="427" b="1"/>
            </a:lvl4pPr>
            <a:lvl5pPr marL="487741" indent="0">
              <a:buNone/>
              <a:defRPr sz="427" b="1"/>
            </a:lvl5pPr>
            <a:lvl6pPr marL="609676" indent="0">
              <a:buNone/>
              <a:defRPr sz="427" b="1"/>
            </a:lvl6pPr>
            <a:lvl7pPr marL="731611" indent="0">
              <a:buNone/>
              <a:defRPr sz="427" b="1"/>
            </a:lvl7pPr>
            <a:lvl8pPr marL="853547" indent="0">
              <a:buNone/>
              <a:defRPr sz="427" b="1"/>
            </a:lvl8pPr>
            <a:lvl9pPr marL="975482" indent="0">
              <a:buNone/>
              <a:defRPr sz="4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" y="668020"/>
            <a:ext cx="1554956" cy="9825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931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17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783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121920"/>
            <a:ext cx="1179671" cy="426720"/>
          </a:xfrm>
        </p:spPr>
        <p:txBody>
          <a:bodyPr anchor="b"/>
          <a:lstStyle>
            <a:lvl1pPr>
              <a:defRPr sz="8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" y="263314"/>
            <a:ext cx="1851660" cy="1299633"/>
          </a:xfrm>
        </p:spPr>
        <p:txBody>
          <a:bodyPr/>
          <a:lstStyle>
            <a:lvl1pPr>
              <a:defRPr sz="853"/>
            </a:lvl1pPr>
            <a:lvl2pPr>
              <a:defRPr sz="747"/>
            </a:lvl2pPr>
            <a:lvl3pPr>
              <a:defRPr sz="640"/>
            </a:lvl3pPr>
            <a:lvl4pPr>
              <a:defRPr sz="533"/>
            </a:lvl4pPr>
            <a:lvl5pPr>
              <a:defRPr sz="533"/>
            </a:lvl5pPr>
            <a:lvl6pPr>
              <a:defRPr sz="533"/>
            </a:lvl6pPr>
            <a:lvl7pPr>
              <a:defRPr sz="533"/>
            </a:lvl7pPr>
            <a:lvl8pPr>
              <a:defRPr sz="533"/>
            </a:lvl8pPr>
            <a:lvl9pPr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548640"/>
            <a:ext cx="1179671" cy="1016423"/>
          </a:xfrm>
        </p:spPr>
        <p:txBody>
          <a:bodyPr/>
          <a:lstStyle>
            <a:lvl1pPr marL="0" indent="0">
              <a:buNone/>
              <a:defRPr sz="427"/>
            </a:lvl1pPr>
            <a:lvl2pPr marL="121935" indent="0">
              <a:buNone/>
              <a:defRPr sz="373"/>
            </a:lvl2pPr>
            <a:lvl3pPr marL="243870" indent="0">
              <a:buNone/>
              <a:defRPr sz="320"/>
            </a:lvl3pPr>
            <a:lvl4pPr marL="365806" indent="0">
              <a:buNone/>
              <a:defRPr sz="267"/>
            </a:lvl4pPr>
            <a:lvl5pPr marL="487741" indent="0">
              <a:buNone/>
              <a:defRPr sz="267"/>
            </a:lvl5pPr>
            <a:lvl6pPr marL="609676" indent="0">
              <a:buNone/>
              <a:defRPr sz="267"/>
            </a:lvl6pPr>
            <a:lvl7pPr marL="731611" indent="0">
              <a:buNone/>
              <a:defRPr sz="267"/>
            </a:lvl7pPr>
            <a:lvl8pPr marL="853547" indent="0">
              <a:buNone/>
              <a:defRPr sz="267"/>
            </a:lvl8pPr>
            <a:lvl9pPr marL="975482" indent="0">
              <a:buNone/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422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121920"/>
            <a:ext cx="1179671" cy="426720"/>
          </a:xfrm>
        </p:spPr>
        <p:txBody>
          <a:bodyPr anchor="b"/>
          <a:lstStyle>
            <a:lvl1pPr>
              <a:defRPr sz="8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" y="263314"/>
            <a:ext cx="1851660" cy="1299633"/>
          </a:xfrm>
        </p:spPr>
        <p:txBody>
          <a:bodyPr anchor="t"/>
          <a:lstStyle>
            <a:lvl1pPr marL="0" indent="0">
              <a:buNone/>
              <a:defRPr sz="853"/>
            </a:lvl1pPr>
            <a:lvl2pPr marL="121935" indent="0">
              <a:buNone/>
              <a:defRPr sz="747"/>
            </a:lvl2pPr>
            <a:lvl3pPr marL="243870" indent="0">
              <a:buNone/>
              <a:defRPr sz="640"/>
            </a:lvl3pPr>
            <a:lvl4pPr marL="365806" indent="0">
              <a:buNone/>
              <a:defRPr sz="533"/>
            </a:lvl4pPr>
            <a:lvl5pPr marL="487741" indent="0">
              <a:buNone/>
              <a:defRPr sz="533"/>
            </a:lvl5pPr>
            <a:lvl6pPr marL="609676" indent="0">
              <a:buNone/>
              <a:defRPr sz="533"/>
            </a:lvl6pPr>
            <a:lvl7pPr marL="731611" indent="0">
              <a:buNone/>
              <a:defRPr sz="533"/>
            </a:lvl7pPr>
            <a:lvl8pPr marL="853547" indent="0">
              <a:buNone/>
              <a:defRPr sz="533"/>
            </a:lvl8pPr>
            <a:lvl9pPr marL="975482" indent="0">
              <a:buNone/>
              <a:defRPr sz="5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548640"/>
            <a:ext cx="1179671" cy="1016423"/>
          </a:xfrm>
        </p:spPr>
        <p:txBody>
          <a:bodyPr/>
          <a:lstStyle>
            <a:lvl1pPr marL="0" indent="0">
              <a:buNone/>
              <a:defRPr sz="427"/>
            </a:lvl1pPr>
            <a:lvl2pPr marL="121935" indent="0">
              <a:buNone/>
              <a:defRPr sz="373"/>
            </a:lvl2pPr>
            <a:lvl3pPr marL="243870" indent="0">
              <a:buNone/>
              <a:defRPr sz="320"/>
            </a:lvl3pPr>
            <a:lvl4pPr marL="365806" indent="0">
              <a:buNone/>
              <a:defRPr sz="267"/>
            </a:lvl4pPr>
            <a:lvl5pPr marL="487741" indent="0">
              <a:buNone/>
              <a:defRPr sz="267"/>
            </a:lvl5pPr>
            <a:lvl6pPr marL="609676" indent="0">
              <a:buNone/>
              <a:defRPr sz="267"/>
            </a:lvl6pPr>
            <a:lvl7pPr marL="731611" indent="0">
              <a:buNone/>
              <a:defRPr sz="267"/>
            </a:lvl7pPr>
            <a:lvl8pPr marL="853547" indent="0">
              <a:buNone/>
              <a:defRPr sz="267"/>
            </a:lvl8pPr>
            <a:lvl9pPr marL="975482" indent="0">
              <a:buNone/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48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" y="97367"/>
            <a:ext cx="3154680" cy="3534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" y="486833"/>
            <a:ext cx="3154680" cy="1160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" y="1695027"/>
            <a:ext cx="82296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948BB-A1BB-174C-91B3-928295F66051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" y="1695027"/>
            <a:ext cx="123444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" y="1695027"/>
            <a:ext cx="82296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009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43870" rtl="0" eaLnBrk="1" latinLnBrk="0" hangingPunct="1">
        <a:lnSpc>
          <a:spcPct val="90000"/>
        </a:lnSpc>
        <a:spcBef>
          <a:spcPct val="0"/>
        </a:spcBef>
        <a:buNone/>
        <a:defRPr sz="11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68" indent="-60968" algn="l" defTabSz="24387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747" kern="1200">
          <a:solidFill>
            <a:schemeClr val="tx1"/>
          </a:solidFill>
          <a:latin typeface="+mn-lt"/>
          <a:ea typeface="+mn-ea"/>
          <a:cs typeface="+mn-cs"/>
        </a:defRPr>
      </a:lvl1pPr>
      <a:lvl2pPr marL="18290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640" kern="1200">
          <a:solidFill>
            <a:schemeClr val="tx1"/>
          </a:solidFill>
          <a:latin typeface="+mn-lt"/>
          <a:ea typeface="+mn-ea"/>
          <a:cs typeface="+mn-cs"/>
        </a:defRPr>
      </a:lvl2pPr>
      <a:lvl3pPr marL="304838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533" kern="1200">
          <a:solidFill>
            <a:schemeClr val="tx1"/>
          </a:solidFill>
          <a:latin typeface="+mn-lt"/>
          <a:ea typeface="+mn-ea"/>
          <a:cs typeface="+mn-cs"/>
        </a:defRPr>
      </a:lvl3pPr>
      <a:lvl4pPr marL="42677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54870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7064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9257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91451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1036450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1pPr>
      <a:lvl2pPr marL="121935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2pPr>
      <a:lvl3pPr marL="24387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3pPr>
      <a:lvl4pPr marL="36580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48774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0967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3161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853547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975482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C09780DC-0709-BF62-0A0A-4068316F698C}"/>
              </a:ext>
            </a:extLst>
          </p:cNvPr>
          <p:cNvSpPr txBox="1"/>
          <p:nvPr/>
        </p:nvSpPr>
        <p:spPr>
          <a:xfrm>
            <a:off x="394112" y="1040257"/>
            <a:ext cx="2869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E8E5E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Name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FBE519-3446-1B55-8D83-AEF0CEBA82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58293"/>
            <a:ext cx="3657600" cy="120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686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Reilly, Kim</dc:creator>
  <cp:lastModifiedBy>Reilly, Kim</cp:lastModifiedBy>
  <cp:revision>1</cp:revision>
  <dcterms:created xsi:type="dcterms:W3CDTF">2025-03-10T19:29:39Z</dcterms:created>
  <dcterms:modified xsi:type="dcterms:W3CDTF">2025-03-26T18:44:34Z</dcterms:modified>
</cp:coreProperties>
</file>